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12"/>
  </p:notesMasterIdLst>
  <p:sldIdLst>
    <p:sldId id="5068" r:id="rId5"/>
    <p:sldId id="5076" r:id="rId6"/>
    <p:sldId id="5069" r:id="rId7"/>
    <p:sldId id="5070" r:id="rId8"/>
    <p:sldId id="5071" r:id="rId9"/>
    <p:sldId id="5073" r:id="rId10"/>
    <p:sldId id="5074" r:id="rId11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88176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=""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=""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=""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9.tiff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4.jpeg"/><Relationship Id="rId7" Type="http://schemas.openxmlformats.org/officeDocument/2006/relationships/image" Target="../media/image16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5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Process Analytics</a:t>
            </a:r>
            <a:endParaRPr lang="id-ID" sz="3200" b="1" dirty="0" smtClean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 Analytics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991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91A9B73-3F90-3037-785A-FDDD611F327C}"/>
              </a:ext>
            </a:extLst>
          </p:cNvPr>
          <p:cNvSpPr txBox="1"/>
          <p:nvPr/>
        </p:nvSpPr>
        <p:spPr>
          <a:xfrm>
            <a:off x="346991" y="838200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333333"/>
                </a:solidFill>
                <a:latin typeface="72"/>
              </a:rPr>
              <a:t>CDS Views 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0D4195F-6BF9-7D12-7BA9-5A97F475897F}"/>
              </a:ext>
            </a:extLst>
          </p:cNvPr>
          <p:cNvSpPr txBox="1"/>
          <p:nvPr/>
        </p:nvSpPr>
        <p:spPr>
          <a:xfrm>
            <a:off x="366040" y="1295400"/>
            <a:ext cx="7863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 Case: G</a:t>
            </a:r>
            <a:r>
              <a:rPr lang="en-US" dirty="0"/>
              <a:t>enerate basic CDS views for the data model</a:t>
            </a:r>
          </a:p>
          <a:p>
            <a:r>
              <a:rPr lang="en-US" b="1" dirty="0"/>
              <a:t>Use Case: C</a:t>
            </a:r>
            <a:r>
              <a:rPr lang="en-US" dirty="0"/>
              <a:t>reate an analytics app with the analytics tool Manage KPIs and Reports</a:t>
            </a:r>
            <a:endParaRPr lang="en-IN" b="1" dirty="0"/>
          </a:p>
        </p:txBody>
      </p:sp>
    </p:spTree>
    <p:extLst>
      <p:ext uri="{BB962C8B-B14F-4D97-AF65-F5344CB8AC3E}">
        <p14:creationId xmlns="" xmlns:p14="http://schemas.microsoft.com/office/powerpoint/2010/main" val="144717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 </a:t>
            </a:r>
            <a:r>
              <a:rPr lang="en-IN" sz="3900" b="1" spc="8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Neeraj</a:t>
            </a: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G</a:t>
            </a:r>
            <a:r>
              <a:rPr lang="en-US" sz="2925" spc="-122" dirty="0" smtClean="0">
                <a:solidFill>
                  <a:prstClr val="white"/>
                </a:solidFill>
                <a:latin typeface="Calibri" panose="020F0502020204030204"/>
              </a:rPr>
              <a:t>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123</Words>
  <Application>Microsoft Office PowerPoint</Application>
  <PresentationFormat>A4 Paper (210x297 mm)</PresentationFormat>
  <Paragraphs>30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1_Office Theme</vt:lpstr>
      <vt:lpstr>2_Office Theme</vt:lpstr>
      <vt:lpstr>1_Custom Design</vt:lpstr>
      <vt:lpstr>Custom Design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2023-04-26T17:38:27Z</dcterms:modified>
  <cp:category>Training</cp:category>
</cp:coreProperties>
</file>